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0"/>
  </p:notesMasterIdLst>
  <p:handoutMasterIdLst>
    <p:handoutMasterId r:id="rId21"/>
  </p:handoutMasterIdLst>
  <p:sldIdLst>
    <p:sldId id="256" r:id="rId3"/>
    <p:sldId id="517" r:id="rId4"/>
    <p:sldId id="521" r:id="rId5"/>
    <p:sldId id="518" r:id="rId6"/>
    <p:sldId id="520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3" r:id="rId18"/>
    <p:sldId id="532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15" d="100"/>
          <a:sy n="115" d="100"/>
        </p:scale>
        <p:origin x="-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computing.ece.vt.edu/~f15ece6504/homework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6504: Deep Learning</a:t>
            </a:r>
            <a:br>
              <a:rPr lang="en-US" dirty="0" smtClean="0"/>
            </a:br>
            <a:r>
              <a:rPr lang="en-US" dirty="0" smtClean="0"/>
              <a:t>for Perception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LSTMs (intuition and variants)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[</a:t>
            </a: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Abhishek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:] </a:t>
            </a: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Lua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/ Torch Tutorial</a:t>
            </a:r>
            <a:endParaRPr lang="en-US" sz="1600" kern="0" dirty="0" smtClean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</a:t>
            </a:r>
            <a:r>
              <a:rPr lang="en-US" dirty="0" smtClean="0"/>
              <a:t>: Output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</a:t>
            </a:r>
            <a:r>
              <a:rPr lang="en-US" dirty="0" smtClean="0"/>
              <a:t>output </a:t>
            </a:r>
            <a:r>
              <a:rPr lang="en-US" dirty="0"/>
              <a:t>this “bit” of information </a:t>
            </a:r>
            <a:r>
              <a:rPr lang="en-US" dirty="0" smtClean="0"/>
              <a:t>to “deeper” layers?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</a:t>
            </a:r>
            <a:r>
              <a:rPr lang="en-US" dirty="0" smtClean="0"/>
              <a:t>: Output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</a:t>
            </a:r>
            <a:r>
              <a:rPr lang="en-US"/>
              <a:t>we </a:t>
            </a:r>
            <a:r>
              <a:rPr lang="en-US" smtClean="0"/>
              <a:t>output </a:t>
            </a:r>
            <a:r>
              <a:rPr lang="en-US" dirty="0"/>
              <a:t>this “bit” of </a:t>
            </a:r>
            <a:r>
              <a:rPr lang="en-US"/>
              <a:t>information </a:t>
            </a:r>
            <a:r>
              <a:rPr lang="en-US" smtClean="0"/>
              <a:t>to </a:t>
            </a:r>
            <a:r>
              <a:rPr lang="en-US" dirty="0" smtClean="0"/>
              <a:t>“deeper” layers?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4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pretty sophisticated cell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943600"/>
            <a:ext cx="2895600" cy="539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LSTM Variants #1: Peephole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gates see the cell state /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5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LSTM Variants #2: Coupled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memorize new if forgetting old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6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LSTM Variants #3: Gated Recurrent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Changes: </a:t>
            </a:r>
          </a:p>
          <a:p>
            <a:pPr lvl="1"/>
            <a:r>
              <a:rPr lang="en-US" dirty="0" smtClean="0"/>
              <a:t>No explicit memory; memory = hidden output</a:t>
            </a:r>
          </a:p>
          <a:p>
            <a:pPr lvl="1"/>
            <a:r>
              <a:rPr lang="en-US" dirty="0" smtClean="0"/>
              <a:t>Z = memorize new and forget old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276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913"/>
          <a:stretch/>
        </p:blipFill>
        <p:spPr>
          <a:xfrm>
            <a:off x="4438926" y="3352800"/>
            <a:ext cx="4247874" cy="334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RMSProp</a:t>
            </a:r>
            <a:r>
              <a:rPr lang="en-US" dirty="0" smtClean="0"/>
              <a:t>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Gradients ≠ Direction to Opt</a:t>
            </a:r>
          </a:p>
          <a:p>
            <a:pPr lvl="1"/>
            <a:r>
              <a:rPr lang="en-US" dirty="0" smtClean="0"/>
              <a:t>Gradients point in the direction of steepest ascent locally</a:t>
            </a:r>
          </a:p>
          <a:p>
            <a:pPr lvl="1"/>
            <a:r>
              <a:rPr lang="en-US" dirty="0" smtClean="0"/>
              <a:t>Not where we want to go long term</a:t>
            </a:r>
          </a:p>
          <a:p>
            <a:endParaRPr lang="en-US" dirty="0" smtClean="0"/>
          </a:p>
          <a:p>
            <a:r>
              <a:rPr lang="en-US" dirty="0" smtClean="0"/>
              <a:t>Mismatch gradient magnitudes</a:t>
            </a:r>
          </a:p>
          <a:p>
            <a:pPr lvl="1"/>
            <a:r>
              <a:rPr lang="en-US" dirty="0" smtClean="0"/>
              <a:t>magnitude large =  we should travel a small distance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agnitude small = we should travel a large distance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62400"/>
            <a:ext cx="402265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8273" y="6578469"/>
            <a:ext cx="222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Geoffrey Hinton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RMSProp</a:t>
            </a:r>
            <a:r>
              <a:rPr lang="en-US" dirty="0"/>
              <a:t>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previous gradients to get an idea of magnitudes over batch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Divide by </a:t>
            </a:r>
            <a:r>
              <a:rPr lang="en-US" smtClean="0"/>
              <a:t>this accumulate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 descr="Screen Shot 2015-10-13 at 4.3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0"/>
            <a:ext cx="5773479" cy="685800"/>
          </a:xfrm>
          <a:prstGeom prst="rect">
            <a:avLst/>
          </a:prstGeom>
        </p:spPr>
      </p:pic>
      <p:pic>
        <p:nvPicPr>
          <p:cNvPr id="10" name="Picture 9" descr="Screen Shot 2015-10-13 at 4.30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" y="2113446"/>
            <a:ext cx="8105132" cy="9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HW3</a:t>
            </a:r>
            <a:endParaRPr lang="en-US" dirty="0"/>
          </a:p>
          <a:p>
            <a:pPr lvl="1"/>
            <a:r>
              <a:rPr lang="en-US" dirty="0"/>
              <a:t>Out today</a:t>
            </a:r>
          </a:p>
          <a:p>
            <a:pPr lvl="1"/>
            <a:r>
              <a:rPr lang="en-US" dirty="0"/>
              <a:t>Due </a:t>
            </a:r>
            <a:r>
              <a:rPr lang="en-US" dirty="0" smtClean="0"/>
              <a:t>in 2 weeks</a:t>
            </a:r>
            <a:endParaRPr lang="en-US" dirty="0"/>
          </a:p>
          <a:p>
            <a:pPr lvl="1"/>
            <a:r>
              <a:rPr lang="en-US" dirty="0"/>
              <a:t>Please please please please please start </a:t>
            </a:r>
            <a:r>
              <a:rPr lang="en-US" dirty="0" smtClean="0"/>
              <a:t>early</a:t>
            </a:r>
          </a:p>
          <a:p>
            <a:pPr lvl="1"/>
            <a:r>
              <a:rPr lang="en-US" dirty="0">
                <a:hlinkClick r:id="rId2"/>
              </a:rPr>
              <a:t>https://computing.ece.vt.edu/~f15ece6504/</a:t>
            </a:r>
            <a:r>
              <a:rPr lang="en-US" dirty="0" smtClean="0">
                <a:hlinkClick r:id="rId2"/>
              </a:rPr>
              <a:t>homework3/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block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3421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943600"/>
            <a:ext cx="2895600" cy="539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long-term dependencies is hard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9144000" cy="3149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7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LSTMs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we explicitly encode memory?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943600"/>
            <a:ext cx="2895600" cy="539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1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LSTMs Intuition: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State /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4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</a:t>
            </a:r>
            <a:r>
              <a:rPr lang="en-US" dirty="0" smtClean="0"/>
              <a:t>: Forget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we continue to remember this “bit” of information or not?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5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</a:t>
            </a:r>
            <a:r>
              <a:rPr lang="en-US" dirty="0" smtClean="0"/>
              <a:t>: Input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we update this “bit” of information or not?</a:t>
            </a:r>
          </a:p>
          <a:p>
            <a:pPr lvl="1"/>
            <a:r>
              <a:rPr lang="en-US" dirty="0" smtClean="0"/>
              <a:t>If so, with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6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</a:t>
            </a:r>
            <a:r>
              <a:rPr lang="en-US" dirty="0" smtClean="0"/>
              <a:t>: Memory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Forget that + memorize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960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48155</TotalTime>
  <Words>696</Words>
  <Application>Microsoft Macintosh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pictures</vt:lpstr>
      <vt:lpstr>Blank Presentation</vt:lpstr>
      <vt:lpstr>ECE 6504: Deep Learning for Perception</vt:lpstr>
      <vt:lpstr>Administrativia</vt:lpstr>
      <vt:lpstr>RNN</vt:lpstr>
      <vt:lpstr>Key Problem</vt:lpstr>
      <vt:lpstr>Meet LSTMs</vt:lpstr>
      <vt:lpstr>LSTMs Intuition: Memory</vt:lpstr>
      <vt:lpstr>LSTMs Intuition: Forget Gate</vt:lpstr>
      <vt:lpstr>LSTMs Intuition: Input Gate</vt:lpstr>
      <vt:lpstr>LSTMs Intuition: Memory Update</vt:lpstr>
      <vt:lpstr>LSTMs Intuition: Output Gate</vt:lpstr>
      <vt:lpstr>LSTMs Intuition: Output Gate</vt:lpstr>
      <vt:lpstr>LSTMs</vt:lpstr>
      <vt:lpstr>LSTM Variants #1: Peephole Connections</vt:lpstr>
      <vt:lpstr>LSTM Variants #2: Coupled Gates</vt:lpstr>
      <vt:lpstr>LSTM Variants #3: Gated Recurrent Units</vt:lpstr>
      <vt:lpstr>RMSProp Intuition</vt:lpstr>
      <vt:lpstr>RMSProp Intuition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2759</cp:revision>
  <cp:lastPrinted>2015-04-01T17:45:43Z</cp:lastPrinted>
  <dcterms:created xsi:type="dcterms:W3CDTF">2013-03-06T19:31:42Z</dcterms:created>
  <dcterms:modified xsi:type="dcterms:W3CDTF">2015-10-15T02:27:16Z</dcterms:modified>
  <cp:category/>
</cp:coreProperties>
</file>