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  <p:sldMasterId id="2147483687" r:id="rId2"/>
  </p:sldMasterIdLst>
  <p:notesMasterIdLst>
    <p:notesMasterId r:id="rId11"/>
  </p:notesMasterIdLst>
  <p:handoutMasterIdLst>
    <p:handoutMasterId r:id="rId12"/>
  </p:handoutMasterIdLst>
  <p:sldIdLst>
    <p:sldId id="256" r:id="rId3"/>
    <p:sldId id="498" r:id="rId4"/>
    <p:sldId id="421" r:id="rId5"/>
    <p:sldId id="429" r:id="rId6"/>
    <p:sldId id="430" r:id="rId7"/>
    <p:sldId id="495" r:id="rId8"/>
    <p:sldId id="496" r:id="rId9"/>
    <p:sldId id="422" r:id="rId1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8FF"/>
    <a:srgbClr val="5B5B6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9" autoAdjust="0"/>
    <p:restoredTop sz="93478" autoAdjust="0"/>
  </p:normalViewPr>
  <p:slideViewPr>
    <p:cSldViewPr>
      <p:cViewPr varScale="1">
        <p:scale>
          <a:sx n="113" d="100"/>
          <a:sy n="113" d="100"/>
        </p:scale>
        <p:origin x="-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88" d="100"/>
          <a:sy n="88" d="100"/>
        </p:scale>
        <p:origin x="-20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E4735-A5D0-044D-BE7E-3A4B3C0A561F}" type="datetimeFigureOut">
              <a:rPr lang="en-US" smtClean="0"/>
              <a:pPr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03F-7434-D740-BBB1-1637C88A1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7DD8A4E-80D5-E442-8CCA-D5A1F77B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D8A4E-80D5-E442-8CCA-D5A1F77B1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6FF14-906B-8C43-8206-00F0F407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FEEC-C182-2D4A-848B-6A0ED98C1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68A2-5B33-FA46-93E8-3B51497323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Research at TTI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D4A4B-0330-AF4E-991D-7D58C0870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89279-66D6-F54A-8DF6-8569F0E44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DD396-FCC9-5D4C-A19A-0D227FF6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718F-682B-7343-BB3C-8AD703324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1E281-1F8F-6944-BFC1-D0DAE21D9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FAE8-AF25-AC44-B97D-AB359B59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docs.google.com/spreadsheets/d/1m76E4mC0wfRjc4HRBWFdAlXKPIzlEwfw1-u7rBw9TJ8/edit%23gid=2045905312" TargetMode="External"/><Relationship Id="rId3" Type="http://schemas.openxmlformats.org/officeDocument/2006/relationships/hyperlink" Target="https://computing.ece.vt.edu/~f15ece6504/homework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ECE 6504: Deep Learning</a:t>
            </a:r>
            <a:br>
              <a:rPr lang="en-US" dirty="0" smtClean="0"/>
            </a:br>
            <a:r>
              <a:rPr lang="en-US" dirty="0" smtClean="0"/>
              <a:t>for Perception</a:t>
            </a:r>
            <a:endParaRPr lang="en-US" sz="3200" dirty="0"/>
          </a:p>
        </p:txBody>
      </p:sp>
      <p:sp>
        <p:nvSpPr>
          <p:cNvPr id="16" name="Subtitle 3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Dhruv Batra </a:t>
            </a:r>
          </a:p>
          <a:p>
            <a:r>
              <a:rPr lang="en-US" sz="2800" dirty="0" smtClean="0"/>
              <a:t>Virginia Tech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07610"/>
            <a:ext cx="6934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Topics</a:t>
            </a:r>
            <a:r>
              <a:rPr lang="en-US" sz="24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err="1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Backprop</a:t>
            </a:r>
            <a:r>
              <a:rPr lang="en-US" sz="20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 in </a:t>
            </a:r>
            <a:r>
              <a:rPr lang="en-US" sz="2000" kern="0" dirty="0" err="1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Conv</a:t>
            </a:r>
            <a:r>
              <a:rPr lang="en-US" sz="20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 Layers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2000" kern="0" dirty="0">
              <a:solidFill>
                <a:prstClr val="black"/>
              </a:solidFill>
              <a:latin typeface="Arial"/>
              <a:ea typeface="Osaka"/>
              <a:cs typeface="Osak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Administrativia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Presentations</a:t>
            </a:r>
          </a:p>
          <a:p>
            <a:pPr lvl="1"/>
            <a:r>
              <a:rPr lang="en-US" dirty="0" smtClean="0">
                <a:hlinkClick r:id="rId2"/>
              </a:rPr>
              <a:t>https://docs.google.com/spreadsheets/d/1m76E4mC0wfRjc4HRBWFdAlXKPIzlEwfw1-u7rBw9TJ8/edit#gid=2045905312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HW1 </a:t>
            </a:r>
          </a:p>
          <a:p>
            <a:pPr lvl="1"/>
            <a:r>
              <a:rPr lang="en-US" dirty="0"/>
              <a:t>Out today</a:t>
            </a:r>
          </a:p>
          <a:p>
            <a:pPr lvl="1"/>
            <a:r>
              <a:rPr lang="en-US" dirty="0"/>
              <a:t>Due </a:t>
            </a:r>
            <a:r>
              <a:rPr lang="en-US" dirty="0" smtClean="0"/>
              <a:t>in 2 weeks</a:t>
            </a:r>
            <a:endParaRPr lang="en-US" dirty="0"/>
          </a:p>
          <a:p>
            <a:pPr lvl="1"/>
            <a:r>
              <a:rPr lang="en-US" dirty="0"/>
              <a:t>Please please please please please start </a:t>
            </a:r>
            <a:r>
              <a:rPr lang="en-US" dirty="0" smtClean="0"/>
              <a:t>early</a:t>
            </a:r>
          </a:p>
          <a:p>
            <a:pPr lvl="1"/>
            <a:r>
              <a:rPr lang="en-US" dirty="0">
                <a:hlinkClick r:id="rId3"/>
              </a:rPr>
              <a:t>https://computing.ece.vt.edu/~f15ece6504/homework1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975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Recap of last time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59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Computation: Forward-Prop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90700"/>
            <a:ext cx="9144000" cy="327015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83528" y="6578469"/>
            <a:ext cx="345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Slide Credit: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Marc'Aurelio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Ranzato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Yann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LeCun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3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Computation: Back-Prop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7255"/>
            <a:ext cx="9144000" cy="33089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83528" y="6578469"/>
            <a:ext cx="345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Slide Credit: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Marc'Aurelio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Ranzato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Yann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LeCun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104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Multilayer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>
                <a:solidFill>
                  <a:prstClr val="black"/>
                </a:solidFill>
              </a:rPr>
              <a:t>Cascade Neurons together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The output from one layer is the input to the next</a:t>
            </a:r>
          </a:p>
          <a:p>
            <a:pPr lvl="0"/>
            <a:r>
              <a:rPr lang="en-US" sz="2000" dirty="0">
                <a:solidFill>
                  <a:prstClr val="black"/>
                </a:solidFill>
              </a:rPr>
              <a:t>Each Layer has its own sets of weights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3" y="2895600"/>
            <a:ext cx="3671316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587" y="2895600"/>
            <a:ext cx="5126413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74770" y="6578469"/>
            <a:ext cx="2876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Image Credit: Andrej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Karpathy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CS231n</a:t>
            </a:r>
          </a:p>
        </p:txBody>
      </p:sp>
    </p:spTree>
    <p:extLst>
      <p:ext uri="{BB962C8B-B14F-4D97-AF65-F5344CB8AC3E}">
        <p14:creationId xmlns:p14="http://schemas.microsoft.com/office/powerpoint/2010/main" val="2868069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Representations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6" name="Picture 5" descr="ranzato_CNN_stanford2015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445"/>
            <a:ext cx="9144000" cy="5997555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3528" y="6578469"/>
            <a:ext cx="34588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Slide Credit: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Marc'Aurelio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Ranzato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Yann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LeCun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546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CNNs</a:t>
            </a:r>
          </a:p>
          <a:p>
            <a:pPr lvl="1"/>
            <a:r>
              <a:rPr lang="en-US" dirty="0" smtClean="0"/>
              <a:t>Backward </a:t>
            </a:r>
            <a:r>
              <a:rPr lang="en-US" dirty="0" smtClean="0"/>
              <a:t>pass</a:t>
            </a:r>
          </a:p>
          <a:p>
            <a:pPr lvl="2"/>
            <a:r>
              <a:rPr lang="en-US" dirty="0" smtClean="0"/>
              <a:t>Partial derivation on board</a:t>
            </a:r>
          </a:p>
          <a:p>
            <a:pPr lvl="2"/>
            <a:r>
              <a:rPr lang="en-US" dirty="0" smtClean="0"/>
              <a:t>Full derivation in class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9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ct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pictures.thmx</Template>
  <TotalTime>47735</TotalTime>
  <Words>191</Words>
  <Application>Microsoft Macintosh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pictures</vt:lpstr>
      <vt:lpstr>Blank Presentation</vt:lpstr>
      <vt:lpstr>ECE 6504: Deep Learning for Perception</vt:lpstr>
      <vt:lpstr>Administrativia</vt:lpstr>
      <vt:lpstr>PowerPoint Presentation</vt:lpstr>
      <vt:lpstr>Key Computation: Forward-Prop</vt:lpstr>
      <vt:lpstr>Key Computation: Back-Prop</vt:lpstr>
      <vt:lpstr>Multilayer Networks</vt:lpstr>
      <vt:lpstr>Equivalent Representations</vt:lpstr>
      <vt:lpstr>Plan for Today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5984: Introduction to Machine Learning</dc:title>
  <dc:subject>Machine Learning</dc:subject>
  <dc:creator>Dhruv Batra</dc:creator>
  <cp:keywords/>
  <dc:description/>
  <cp:lastModifiedBy>Dhruv Batra</cp:lastModifiedBy>
  <cp:revision>2609</cp:revision>
  <cp:lastPrinted>2015-04-01T17:45:43Z</cp:lastPrinted>
  <dcterms:created xsi:type="dcterms:W3CDTF">2013-03-06T19:31:42Z</dcterms:created>
  <dcterms:modified xsi:type="dcterms:W3CDTF">2015-09-17T19:43:46Z</dcterms:modified>
  <cp:category/>
</cp:coreProperties>
</file>