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sldIdLst>
    <p:sldId id="256" r:id="rId2"/>
    <p:sldId id="258" r:id="rId3"/>
    <p:sldId id="257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6" r:id="rId36"/>
    <p:sldId id="297" r:id="rId37"/>
    <p:sldId id="298" r:id="rId38"/>
    <p:sldId id="295" r:id="rId39"/>
    <p:sldId id="299" r:id="rId40"/>
    <p:sldId id="300" r:id="rId41"/>
    <p:sldId id="301" r:id="rId42"/>
    <p:sldId id="302" r:id="rId43"/>
    <p:sldId id="303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30" r:id="rId67"/>
    <p:sldId id="329" r:id="rId68"/>
    <p:sldId id="33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39661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0BA35-4F66-4FEE-A743-4CB0ED6EAA2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DFDBC-06CC-41B0-A27C-89127531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9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FDBC-06CC-41B0-A27C-89127531FE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6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FDBC-06CC-41B0-A27C-89127531FE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FDBC-06CC-41B0-A27C-89127531FE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0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9BE1-5A25-4953-B48F-C3E5C1A3C085}" type="datetime1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4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B7F15-1D63-48BA-8EB2-4632104CB852}" type="datetime1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0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8337-E8F2-4C68-B8F3-C96BB6FAB221}" type="datetime1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E9E9-913B-4949-BDEC-29BFCB76660F}" type="datetime1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8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FAA1-9F68-41C7-8D07-4F26BA2AEA59}" type="datetime1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33F0-AE77-49A8-95B1-5F9C87184E1D}" type="datetime1">
              <a:rPr lang="en-US" smtClean="0"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B33C-391A-4D73-B787-96F608873CA1}" type="datetime1">
              <a:rPr lang="en-US" smtClean="0"/>
              <a:t>12/14/2015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6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1C04-94E6-4074-BFEB-0A6C9AB7365E}" type="datetime1">
              <a:rPr lang="en-US" smtClean="0"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F6A7-EEAE-4043-8BA6-F196092F910A}" type="datetime1">
              <a:rPr lang="en-US" smtClean="0"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4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4BFF-5200-44AF-A056-0E4A42A6E4BD}" type="datetime1">
              <a:rPr lang="en-US" smtClean="0"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688A-AC5A-4796-B41A-5255F2039D2D}" type="datetime1">
              <a:rPr lang="en-US" smtClean="0"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2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D66AD-80E5-4CAF-812E-DC2C19CCA0D1}" type="datetime1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[Slide Credit: Rich Caruana]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EE7C6-117A-4628-841D-2D3EB0C2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1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Ensembles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Ujwal Krothapalli</a:t>
            </a:r>
          </a:p>
          <a:p>
            <a:r>
              <a:rPr lang="en-US" dirty="0" smtClean="0"/>
              <a:t>11/19/2015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5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83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 </a:t>
            </a:r>
            <a:r>
              <a:rPr lang="en-US" dirty="0" err="1" smtClean="0"/>
              <a:t>Caruana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Rich </a:t>
            </a:r>
            <a:r>
              <a:rPr lang="en-US" dirty="0" err="1" smtClean="0"/>
              <a:t>Caruana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err="1" smtClean="0"/>
              <a:t>deeo</a:t>
            </a:r>
            <a:r>
              <a:rPr lang="en-US" dirty="0" smtClean="0"/>
              <a:t> and deeper</a:t>
            </a:r>
            <a:endParaRPr lang="en-US" dirty="0"/>
          </a:p>
        </p:txBody>
      </p:sp>
      <p:pic>
        <p:nvPicPr>
          <p:cNvPr id="38" name="Content Placeholder 3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Geoff </a:t>
            </a:r>
            <a:r>
              <a:rPr lang="en-US" dirty="0"/>
              <a:t>H</a:t>
            </a:r>
            <a:r>
              <a:rPr lang="en-US" dirty="0" smtClean="0"/>
              <a:t>inton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4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4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53335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77000" y="6356350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726" y="6356350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7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0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1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81045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4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25625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81045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4900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4900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Geoff Hinton]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Net2Net: ACCELERATING</a:t>
            </a:r>
            <a:r>
              <a:rPr lang="en-US" dirty="0"/>
              <a:t> </a:t>
            </a:r>
            <a:r>
              <a:rPr lang="en-US" dirty="0" smtClean="0"/>
              <a:t>LEARNING</a:t>
            </a:r>
            <a:r>
              <a:rPr lang="en-US" dirty="0"/>
              <a:t> </a:t>
            </a:r>
            <a:r>
              <a:rPr lang="en-US" dirty="0" smtClean="0"/>
              <a:t>VIA</a:t>
            </a:r>
            <a:r>
              <a:rPr lang="en-US" dirty="0"/>
              <a:t> </a:t>
            </a:r>
            <a:r>
              <a:rPr lang="en-US" dirty="0" smtClean="0"/>
              <a:t>KNOWLEDGE</a:t>
            </a:r>
            <a:r>
              <a:rPr lang="en-US" dirty="0"/>
              <a:t> </a:t>
            </a:r>
            <a:r>
              <a:rPr lang="en-US" dirty="0" smtClean="0"/>
              <a:t>TRANSFER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278" y="1825625"/>
            <a:ext cx="5097444" cy="4351338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4900"/>
            <a:ext cx="4114800" cy="365125"/>
          </a:xfrm>
        </p:spPr>
        <p:txBody>
          <a:bodyPr/>
          <a:lstStyle/>
          <a:p>
            <a:r>
              <a:rPr lang="en-US" dirty="0" smtClean="0"/>
              <a:t>[Slide Credit: </a:t>
            </a:r>
            <a:r>
              <a:rPr lang="en-US" dirty="0" err="1" smtClean="0"/>
              <a:t>Tianqi</a:t>
            </a:r>
            <a:r>
              <a:rPr lang="en-US" dirty="0" smtClean="0"/>
              <a:t> Chen et. al]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Deeper is not always better</a:t>
            </a:r>
          </a:p>
          <a:p>
            <a:r>
              <a:rPr lang="en-US" dirty="0" smtClean="0"/>
              <a:t>Convolution is cool, but it can be mimicked</a:t>
            </a:r>
          </a:p>
          <a:p>
            <a:r>
              <a:rPr lang="en-US" dirty="0" smtClean="0"/>
              <a:t>Specialist models </a:t>
            </a:r>
          </a:p>
          <a:p>
            <a:r>
              <a:rPr lang="en-US" dirty="0" smtClean="0"/>
              <a:t>Model compression: Inception </a:t>
            </a:r>
          </a:p>
          <a:p>
            <a:r>
              <a:rPr lang="en-US" dirty="0" smtClean="0"/>
              <a:t>Can we </a:t>
            </a:r>
            <a:r>
              <a:rPr lang="en-US" dirty="0" smtClean="0"/>
              <a:t>tweak biases </a:t>
            </a:r>
            <a:r>
              <a:rPr lang="en-US" dirty="0" smtClean="0"/>
              <a:t>and not be labeled as cheaters? 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7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[Slide Credit: Rich Caruana]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3095</TotalTime>
  <Words>500</Words>
  <Application>Microsoft Office PowerPoint</Application>
  <PresentationFormat>Widescreen</PresentationFormat>
  <Paragraphs>80</Paragraphs>
  <Slides>68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Ensembles</vt:lpstr>
      <vt:lpstr>Rich Caruana</vt:lpstr>
      <vt:lpstr>Shallow deeo and deeper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Geoff Hinton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Net2Net: ACCELERATING LEARNING VIA KNOWLEDGE TRANSFER</vt:lpstr>
      <vt:lpstr>Observations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Ensembles</dc:title>
  <dc:creator>Ujwal Krothapalli</dc:creator>
  <cp:lastModifiedBy>Ujwal Krothapalli</cp:lastModifiedBy>
  <cp:revision>19</cp:revision>
  <dcterms:created xsi:type="dcterms:W3CDTF">2015-11-17T17:52:39Z</dcterms:created>
  <dcterms:modified xsi:type="dcterms:W3CDTF">2015-12-14T20:47:14Z</dcterms:modified>
</cp:coreProperties>
</file>